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6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9F9D9A4-FDE3-CD4D-B7F1-8E2193387038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2D28BD9-3A1C-124D-A61C-D3196FA1048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Author’s Purpose Review: List three reasons why someone would create a piece of writing.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7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Restrained</a:t>
            </a:r>
            <a:endParaRPr lang="en-US" dirty="0"/>
          </a:p>
        </p:txBody>
      </p:sp>
      <p:pic>
        <p:nvPicPr>
          <p:cNvPr id="4" name="Content Placeholder 3" descr="restraine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35" r="-86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6771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1. Diligent: </a:t>
            </a:r>
            <a:r>
              <a:rPr lang="en-US" i="1" dirty="0" smtClean="0"/>
              <a:t>Adjective: </a:t>
            </a:r>
            <a:r>
              <a:rPr lang="en-US" dirty="0" smtClean="0"/>
              <a:t>Having or showing care and conscientiousness in one's work or duties.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b="1" dirty="0"/>
              <a:t>. Benevolent</a:t>
            </a:r>
            <a:r>
              <a:rPr lang="en-US" b="1" dirty="0" smtClean="0"/>
              <a:t>:</a:t>
            </a:r>
            <a:r>
              <a:rPr lang="en-US" b="1" i="1" dirty="0" smtClean="0"/>
              <a:t> </a:t>
            </a:r>
            <a:r>
              <a:rPr lang="en-US" i="1" dirty="0" smtClean="0"/>
              <a:t>Adjective</a:t>
            </a:r>
            <a:r>
              <a:rPr lang="en-US" dirty="0" smtClean="0"/>
              <a:t>: Well meaning and kindly; Serving a charitable rather than a profit-making purpose. 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3</a:t>
            </a:r>
            <a:r>
              <a:rPr lang="en-US" b="1" dirty="0"/>
              <a:t>. Haughty: </a:t>
            </a:r>
            <a:r>
              <a:rPr lang="en-US" i="1" dirty="0" smtClean="0"/>
              <a:t>Adjective</a:t>
            </a:r>
            <a:r>
              <a:rPr lang="en-US" dirty="0" smtClean="0"/>
              <a:t>: Arrogantly superior and disdainful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4</a:t>
            </a:r>
            <a:r>
              <a:rPr lang="en-US" b="1" dirty="0"/>
              <a:t>. Disdain</a:t>
            </a:r>
            <a:r>
              <a:rPr lang="en-US" b="1" dirty="0" smtClean="0"/>
              <a:t>: </a:t>
            </a:r>
            <a:r>
              <a:rPr lang="en-US" i="1" dirty="0" smtClean="0"/>
              <a:t>Noun</a:t>
            </a:r>
            <a:r>
              <a:rPr lang="en-US" dirty="0" smtClean="0"/>
              <a:t>: The feeling that someone or something is unworthy of one's consideration or respect; contempt.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5</a:t>
            </a:r>
            <a:r>
              <a:rPr lang="en-US" b="1" dirty="0"/>
              <a:t>. Hypothesis</a:t>
            </a:r>
            <a:r>
              <a:rPr lang="en-US" b="1" dirty="0" smtClean="0"/>
              <a:t>: </a:t>
            </a:r>
            <a:r>
              <a:rPr lang="en-US" i="1" dirty="0" smtClean="0"/>
              <a:t>Noun</a:t>
            </a:r>
            <a:r>
              <a:rPr lang="en-US" dirty="0" smtClean="0"/>
              <a:t>: A proposed explanation made on the basis of limited evidence as a starting point for further investigation.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6</a:t>
            </a:r>
            <a:r>
              <a:rPr lang="en-US" b="1" dirty="0"/>
              <a:t>. Venerable</a:t>
            </a:r>
            <a:r>
              <a:rPr lang="en-US" b="1" dirty="0" smtClean="0"/>
              <a:t>: </a:t>
            </a:r>
            <a:r>
              <a:rPr lang="en-US" i="1" dirty="0" smtClean="0"/>
              <a:t>Adjective</a:t>
            </a:r>
            <a:r>
              <a:rPr lang="en-US" dirty="0" smtClean="0"/>
              <a:t>: Accorded a great deal of respect, esp. because of age, wisdom, or character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7</a:t>
            </a:r>
            <a:r>
              <a:rPr lang="en-US" b="1" dirty="0"/>
              <a:t>. Restrained: </a:t>
            </a:r>
            <a:r>
              <a:rPr lang="en-US" i="1" dirty="0" smtClean="0"/>
              <a:t>Adjective</a:t>
            </a:r>
            <a:r>
              <a:rPr lang="en-US" dirty="0" smtClean="0"/>
              <a:t>: Characterized by reserve or moderation; unemotional or dispassionate.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828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9911" y="351174"/>
            <a:ext cx="5791200" cy="1371600"/>
          </a:xfrm>
        </p:spPr>
        <p:txBody>
          <a:bodyPr/>
          <a:lstStyle/>
          <a:p>
            <a:r>
              <a:rPr lang="en-US" dirty="0" smtClean="0"/>
              <a:t>Exit ticket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144" y="445684"/>
            <a:ext cx="4801767" cy="5657059"/>
          </a:xfrm>
        </p:spPr>
        <p:txBody>
          <a:bodyPr>
            <a:normAutofit fontScale="40000" lnSpcReduction="20000"/>
          </a:bodyPr>
          <a:lstStyle/>
          <a:p>
            <a:pPr marL="914400" indent="-914400">
              <a:buAutoNum type="arabicPeriod"/>
            </a:pPr>
            <a:r>
              <a:rPr lang="en-US" sz="4800" dirty="0" smtClean="0"/>
              <a:t>He showed his _______ for broccoli by refusing to eat it.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Samantha can be so ________ when she acts like she is better than us.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The scientist tested his ___________ in a lab experiment.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The cops _________ the two boys who were about to fight.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The _________ old man gave all of his money to the poor in his will.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Mike is a __________ worker; he always gets his work done and is happy to help others with theirs.</a:t>
            </a:r>
          </a:p>
          <a:p>
            <a:pPr marL="914400" indent="-914400">
              <a:buFont typeface="Arial" pitchFamily="34" charset="0"/>
              <a:buAutoNum type="arabicPeriod"/>
            </a:pPr>
            <a:r>
              <a:rPr lang="en-US" sz="4800" dirty="0"/>
              <a:t>He was a man of eternal self-sacrifice, and that is always </a:t>
            </a:r>
            <a:r>
              <a:rPr lang="en-US" sz="4800" dirty="0" smtClean="0"/>
              <a:t>______________.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729877" y="2070328"/>
            <a:ext cx="24657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Haughty</a:t>
            </a:r>
          </a:p>
          <a:p>
            <a:r>
              <a:rPr lang="en-US" sz="3200" dirty="0" smtClean="0"/>
              <a:t>Venerable</a:t>
            </a:r>
          </a:p>
          <a:p>
            <a:r>
              <a:rPr lang="en-US" sz="3200" dirty="0" smtClean="0"/>
              <a:t>Disdain</a:t>
            </a:r>
          </a:p>
          <a:p>
            <a:r>
              <a:rPr lang="en-US" sz="3200" dirty="0" smtClean="0"/>
              <a:t>Benevolent</a:t>
            </a:r>
          </a:p>
          <a:p>
            <a:r>
              <a:rPr lang="en-US" sz="3200" dirty="0" smtClean="0"/>
              <a:t>Hypothesis</a:t>
            </a:r>
          </a:p>
          <a:p>
            <a:r>
              <a:rPr lang="en-US" sz="3200" dirty="0" smtClean="0"/>
              <a:t>Restrained</a:t>
            </a:r>
          </a:p>
          <a:p>
            <a:r>
              <a:rPr lang="en-US" sz="3200" dirty="0" smtClean="0"/>
              <a:t>Diligent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2013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SWBAT define seven new vocabulary words in their own words and use them in a sentence.</a:t>
            </a:r>
          </a:p>
          <a:p>
            <a:r>
              <a:rPr lang="en-US" dirty="0" smtClean="0"/>
              <a:t>SWBAT identify and describe an author’s purpose for writing an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9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Freyer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Content Placeholder 3" descr="frayer3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8" b="122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3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Diligent</a:t>
            </a:r>
            <a:endParaRPr lang="en-US" dirty="0"/>
          </a:p>
        </p:txBody>
      </p:sp>
      <p:pic>
        <p:nvPicPr>
          <p:cNvPr id="4" name="Content Placeholder 3" descr="diligen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35" r="-711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4888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Haughty</a:t>
            </a:r>
            <a:endParaRPr lang="en-US" dirty="0"/>
          </a:p>
        </p:txBody>
      </p:sp>
      <p:pic>
        <p:nvPicPr>
          <p:cNvPr id="4" name="Content Placeholder 3" descr="haught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672" r="-80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398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Benevolent</a:t>
            </a:r>
            <a:endParaRPr lang="en-US" dirty="0"/>
          </a:p>
        </p:txBody>
      </p:sp>
      <p:pic>
        <p:nvPicPr>
          <p:cNvPr id="4" name="Content Placeholder 3" descr="benevolen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378" r="-623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045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Disdain</a:t>
            </a:r>
            <a:endParaRPr lang="en-US" dirty="0"/>
          </a:p>
        </p:txBody>
      </p:sp>
      <p:pic>
        <p:nvPicPr>
          <p:cNvPr id="4" name="Content Placeholder 3" descr="disdai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36" r="-15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026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pic>
        <p:nvPicPr>
          <p:cNvPr id="4" name="Content Placeholder 3" descr="hypothesi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36" r="-15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5227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Venerable</a:t>
            </a:r>
            <a:endParaRPr lang="en-US" dirty="0"/>
          </a:p>
        </p:txBody>
      </p:sp>
      <p:pic>
        <p:nvPicPr>
          <p:cNvPr id="4" name="Content Placeholder 3" descr="venerabl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406" r="-624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931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93</TotalTime>
  <Words>208</Words>
  <Application>Microsoft Macintosh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Essential</vt:lpstr>
      <vt:lpstr>Do Now</vt:lpstr>
      <vt:lpstr>Objective</vt:lpstr>
      <vt:lpstr>Freyer Model</vt:lpstr>
      <vt:lpstr>Diligent</vt:lpstr>
      <vt:lpstr>Haughty</vt:lpstr>
      <vt:lpstr>Benevolent</vt:lpstr>
      <vt:lpstr>Disdain</vt:lpstr>
      <vt:lpstr>Hypothesis</vt:lpstr>
      <vt:lpstr>Venerable</vt:lpstr>
      <vt:lpstr>Restrained</vt:lpstr>
      <vt:lpstr>Vocabulary</vt:lpstr>
      <vt:lpstr>Exit ticket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Sarah Smoker</dc:creator>
  <cp:lastModifiedBy>Sarah Smoker</cp:lastModifiedBy>
  <cp:revision>7</cp:revision>
  <dcterms:created xsi:type="dcterms:W3CDTF">2011-09-19T02:04:59Z</dcterms:created>
  <dcterms:modified xsi:type="dcterms:W3CDTF">2011-10-21T01:52:23Z</dcterms:modified>
</cp:coreProperties>
</file>