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60" r:id="rId4"/>
    <p:sldId id="261" r:id="rId5"/>
    <p:sldId id="262" r:id="rId6"/>
    <p:sldId id="263" r:id="rId7"/>
    <p:sldId id="264" r:id="rId8"/>
    <p:sldId id="257" r:id="rId9"/>
    <p:sldId id="258" r:id="rId10"/>
    <p:sldId id="259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B5793-CAA3-E343-93F5-76E1AF68086E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15B3-A6FA-CA40-8F57-199C1603E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245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B5793-CAA3-E343-93F5-76E1AF68086E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15B3-A6FA-CA40-8F57-199C1603E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92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B5793-CAA3-E343-93F5-76E1AF68086E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15B3-A6FA-CA40-8F57-199C1603E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763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B5793-CAA3-E343-93F5-76E1AF68086E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15B3-A6FA-CA40-8F57-199C1603E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91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B5793-CAA3-E343-93F5-76E1AF68086E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15B3-A6FA-CA40-8F57-199C1603E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895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B5793-CAA3-E343-93F5-76E1AF68086E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15B3-A6FA-CA40-8F57-199C1603E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255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B5793-CAA3-E343-93F5-76E1AF68086E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15B3-A6FA-CA40-8F57-199C1603E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28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B5793-CAA3-E343-93F5-76E1AF68086E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15B3-A6FA-CA40-8F57-199C1603E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27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B5793-CAA3-E343-93F5-76E1AF68086E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15B3-A6FA-CA40-8F57-199C1603E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542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B5793-CAA3-E343-93F5-76E1AF68086E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15B3-A6FA-CA40-8F57-199C1603E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942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B5793-CAA3-E343-93F5-76E1AF68086E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15B3-A6FA-CA40-8F57-199C1603E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735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B5793-CAA3-E343-93F5-76E1AF68086E}" type="datetimeFigureOut">
              <a:rPr lang="en-US" smtClean="0"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C15B3-A6FA-CA40-8F57-199C1603E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346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Define “noun”, “verb” and “adjective”.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328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Labyrinth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6707" r="-36707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SWBAT: Define and identify parts of speech for new weekly vocabulary. Gain knowledge of the different strategies that are used in effective persuasive writing.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286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Ticket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three vocabulary words. Find two antonyms and one synonym for each word.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440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SWBAT: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new vocabulary words and identify their parts of speech</a:t>
            </a:r>
          </a:p>
          <a:p>
            <a:r>
              <a:rPr lang="en-US" dirty="0" smtClean="0"/>
              <a:t>Use new vocabulary words in original sentences</a:t>
            </a:r>
          </a:p>
          <a:p>
            <a:r>
              <a:rPr lang="en-US" dirty="0" smtClean="0"/>
              <a:t>Find antonyms and synonyms for new vocabulary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346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Abrasive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2502" b="22502"/>
          <a:stretch>
            <a:fillRect/>
          </a:stretch>
        </p:blipFill>
        <p:spPr>
          <a:xfrm>
            <a:off x="457200" y="2355726"/>
            <a:ext cx="4836115" cy="265967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270" y="2174375"/>
            <a:ext cx="2878364" cy="390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685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Nuzzle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34997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Cower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35167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Hangar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9639" r="-96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54084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5686" r="-56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53063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Plagiarism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7924" r="-37924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SWBAT: Define and identify parts of speech for new weekly vocabulary. Gain knowledge of the different strategies that are used in effective persuasive writing.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945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Renown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8385" r="-18385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SWBAT: Define and identify parts of speech for new weekly vocabulary. Gain knowledge of the different strategies that are used in effective persuasive writing.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24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00FAA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147</Words>
  <Application>Microsoft Macintosh PowerPoint</Application>
  <PresentationFormat>On-screen Show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Do Now</vt:lpstr>
      <vt:lpstr>SWBAT: </vt:lpstr>
      <vt:lpstr>Abrasive</vt:lpstr>
      <vt:lpstr>Nuzzle</vt:lpstr>
      <vt:lpstr>Cower</vt:lpstr>
      <vt:lpstr>Hangar</vt:lpstr>
      <vt:lpstr>Covert</vt:lpstr>
      <vt:lpstr>Plagiarism</vt:lpstr>
      <vt:lpstr>Renown</vt:lpstr>
      <vt:lpstr>Labyrinth </vt:lpstr>
      <vt:lpstr>Exit Ticket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Smoker</dc:creator>
  <cp:lastModifiedBy>Sarah Smoker</cp:lastModifiedBy>
  <cp:revision>2</cp:revision>
  <dcterms:created xsi:type="dcterms:W3CDTF">2011-10-21T01:49:44Z</dcterms:created>
  <dcterms:modified xsi:type="dcterms:W3CDTF">2011-10-21T02:06:06Z</dcterms:modified>
</cp:coreProperties>
</file>