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38DCFF-7176-604E-9C0C-A12D098778E4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93D2588-20FA-A540-8A73-659D6E9B01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57911"/>
            <a:ext cx="8228013" cy="1927225"/>
          </a:xfrm>
        </p:spPr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2085136"/>
            <a:ext cx="8228013" cy="2289640"/>
          </a:xfrm>
        </p:spPr>
        <p:txBody>
          <a:bodyPr>
            <a:normAutofit/>
          </a:bodyPr>
          <a:lstStyle/>
          <a:p>
            <a:r>
              <a:rPr lang="en-US" sz="3200" dirty="0"/>
              <a:t>Review your quiz grade. How does it compare with your quiz from last week? Why do you think you did better/worse? How can we work this week to improve your grade?</a:t>
            </a:r>
          </a:p>
        </p:txBody>
      </p:sp>
    </p:spTree>
    <p:extLst>
      <p:ext uri="{BB962C8B-B14F-4D97-AF65-F5344CB8AC3E}">
        <p14:creationId xmlns:p14="http://schemas.microsoft.com/office/powerpoint/2010/main" val="2308845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Reprieve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35999" r="-359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975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346842"/>
            <a:ext cx="7662864" cy="3267169"/>
          </a:xfrm>
        </p:spPr>
        <p:txBody>
          <a:bodyPr>
            <a:noAutofit/>
          </a:bodyPr>
          <a:lstStyle/>
          <a:p>
            <a:r>
              <a:rPr lang="en-US" sz="2000" dirty="0" smtClean="0"/>
              <a:t>Blasphemy: speech which offends religious sentiments</a:t>
            </a:r>
          </a:p>
          <a:p>
            <a:r>
              <a:rPr lang="en-US" sz="2000" dirty="0" smtClean="0"/>
              <a:t>Credible: believable</a:t>
            </a:r>
          </a:p>
          <a:p>
            <a:r>
              <a:rPr lang="en-US" sz="2000" dirty="0" smtClean="0"/>
              <a:t>Enigma: puzzle; mystery</a:t>
            </a:r>
          </a:p>
          <a:p>
            <a:r>
              <a:rPr lang="en-US" sz="2000" dirty="0" smtClean="0"/>
              <a:t>Reprehensible: shameful; very bad</a:t>
            </a:r>
          </a:p>
          <a:p>
            <a:r>
              <a:rPr lang="en-US" sz="2000" dirty="0" smtClean="0"/>
              <a:t>Tardy: slow; late; overdue; delayed</a:t>
            </a:r>
          </a:p>
          <a:p>
            <a:r>
              <a:rPr lang="en-US" sz="2000" dirty="0" smtClean="0"/>
              <a:t>Blatant: obvious</a:t>
            </a:r>
          </a:p>
          <a:p>
            <a:r>
              <a:rPr lang="en-US" sz="2000" dirty="0" smtClean="0"/>
              <a:t>Hasten: hurry; accelerate; rush</a:t>
            </a:r>
          </a:p>
          <a:p>
            <a:r>
              <a:rPr lang="en-US" sz="2000" dirty="0" smtClean="0"/>
              <a:t>Plausible: can be believed; reasonable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4644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Choose four of your vocabulary words and write a sentence using each word correctly.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39134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SWBAT: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new weekly vocabulary and find synonyms and antonyms of the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21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Blasphemy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7953" r="-37953"/>
          <a:stretch>
            <a:fillRect/>
          </a:stretch>
        </p:blipFill>
        <p:spPr>
          <a:xfrm>
            <a:off x="1023936" y="2796547"/>
            <a:ext cx="7662864" cy="3267169"/>
          </a:xfrm>
        </p:spPr>
      </p:pic>
    </p:spTree>
    <p:extLst>
      <p:ext uri="{BB962C8B-B14F-4D97-AF65-F5344CB8AC3E}">
        <p14:creationId xmlns:p14="http://schemas.microsoft.com/office/powerpoint/2010/main" val="3433931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Credible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6562" r="-1065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0419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Enigma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8436" r="-78436"/>
          <a:stretch>
            <a:fillRect/>
          </a:stretch>
        </p:blipFill>
        <p:spPr>
          <a:xfrm>
            <a:off x="-507279" y="3282048"/>
            <a:ext cx="5316867" cy="357595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9588" y="2713017"/>
            <a:ext cx="3165802" cy="316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425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Reprehensible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39346" r="-39346"/>
          <a:stretch>
            <a:fillRect/>
          </a:stretch>
        </p:blipFill>
        <p:spPr>
          <a:xfrm>
            <a:off x="457200" y="2870081"/>
            <a:ext cx="4954767" cy="2675926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737" y="2476380"/>
            <a:ext cx="3518197" cy="306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Tardy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7947" r="-679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2249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Blatant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55607" r="-556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0188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Hasten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5928" r="-759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3083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00FAAC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1324</TotalTime>
  <Words>126</Words>
  <Application>Microsoft Macintosh PowerPoint</Application>
  <PresentationFormat>On-screen Show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Genesis</vt:lpstr>
      <vt:lpstr>Do Now</vt:lpstr>
      <vt:lpstr>SWBAT:</vt:lpstr>
      <vt:lpstr>Blasphemy</vt:lpstr>
      <vt:lpstr>Credible</vt:lpstr>
      <vt:lpstr>Enigma</vt:lpstr>
      <vt:lpstr>Reprehensible</vt:lpstr>
      <vt:lpstr>Tardy</vt:lpstr>
      <vt:lpstr>Blatant</vt:lpstr>
      <vt:lpstr>Hasten</vt:lpstr>
      <vt:lpstr>Reprieve</vt:lpstr>
      <vt:lpstr>Vocabulary</vt:lpstr>
      <vt:lpstr>Exit Ticket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Smoker</dc:creator>
  <cp:lastModifiedBy>Sarah Smoker</cp:lastModifiedBy>
  <cp:revision>6</cp:revision>
  <dcterms:created xsi:type="dcterms:W3CDTF">2011-10-17T11:53:15Z</dcterms:created>
  <dcterms:modified xsi:type="dcterms:W3CDTF">2011-10-21T01:50:32Z</dcterms:modified>
</cp:coreProperties>
</file>