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64" r:id="rId2"/>
    <p:sldId id="266" r:id="rId3"/>
    <p:sldId id="258" r:id="rId4"/>
    <p:sldId id="259" r:id="rId5"/>
    <p:sldId id="260" r:id="rId6"/>
    <p:sldId id="261" r:id="rId7"/>
    <p:sldId id="272" r:id="rId8"/>
    <p:sldId id="273" r:id="rId9"/>
    <p:sldId id="274" r:id="rId10"/>
    <p:sldId id="275" r:id="rId11"/>
    <p:sldId id="277" r:id="rId12"/>
    <p:sldId id="27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10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3D9D04-5C0A-794F-8980-A4444AFD5B7E}" type="datetimeFigureOut">
              <a:rPr lang="en-US" smtClean="0"/>
              <a:t>10/20/11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BFA444-401D-6643-A576-FC471ADAFE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2586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E8A486-98C6-E54F-B26C-C9AA07DB172F}" type="datetimeFigureOut">
              <a:rPr lang="en-US" smtClean="0"/>
              <a:t>10/20/11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DE656-858B-A84D-B480-93E7FDCA6A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5591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39C88191-219F-4240-B85D-FF662C96BB45}" type="datetime1">
              <a:rPr lang="en-US" smtClean="0"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BFF19-CA08-EE46-AAC9-95E692678CAA}" type="datetime1">
              <a:rPr lang="en-US" smtClean="0"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97428-0B7A-8141-97EC-D72B3E6C92AB}" type="datetime1">
              <a:rPr lang="en-US" smtClean="0"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18A5C-8B87-7B4E-9F1F-21E633B67F25}" type="datetime1">
              <a:rPr lang="en-US" smtClean="0"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65ADE-9473-8C44-9E50-600C10EEDD01}" type="datetime1">
              <a:rPr lang="en-US" smtClean="0"/>
              <a:t>10/20/11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5AD38-0F07-F647-9E51-B369EE29258F}" type="datetime1">
              <a:rPr lang="en-US" smtClean="0"/>
              <a:t>10/20/11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65897-FDFB-0D48-B081-937F56043E19}" type="datetime1">
              <a:rPr lang="en-US" smtClean="0"/>
              <a:t>10/20/11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BC0CE-7CD7-E244-9F40-D804BA31DC53}" type="datetime1">
              <a:rPr lang="en-US" smtClean="0"/>
              <a:t>10/20/11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CC556-832D-9E4C-973F-0A80F9E68A2D}" type="datetime1">
              <a:rPr lang="en-US" smtClean="0"/>
              <a:t>10/20/11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4338886C-4820-E44C-91C0-881200FF0EBB}" type="datetime1">
              <a:rPr lang="en-US" smtClean="0"/>
              <a:t>10/20/11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FC5E6A95-78A3-194B-817B-81BDD2675CFE}" type="datetime1">
              <a:rPr lang="en-US" smtClean="0"/>
              <a:t>10/20/11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651FC063-5EA9-49AF-AFAF-D68C9E82B2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3.jpeg"/><Relationship Id="rId1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E6B11C4-4A66-A84B-895A-A4CD79C9BEB0}" type="datetime1">
              <a:rPr lang="en-US" smtClean="0"/>
              <a:t>10/20/11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51FC063-5EA9-49AF-AFAF-D68C9E82B23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Now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99070" y="1804507"/>
            <a:ext cx="647017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Pretend you are trying to go out Friday night, but your mom has given you chores. You have not done the chores, but you still want to go out. </a:t>
            </a:r>
            <a:r>
              <a:rPr lang="en-US" sz="3200" b="1" dirty="0" smtClean="0"/>
              <a:t>List some persuasive arguments you might use to convince your mom to let you go.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25570" y="5626589"/>
            <a:ext cx="5540188" cy="365125"/>
          </a:xfrm>
        </p:spPr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923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Tangible - Adjective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0047" r="-10047"/>
          <a:stretch>
            <a:fillRect/>
          </a:stretch>
        </p:blipFill>
        <p:spPr>
          <a:xfrm>
            <a:off x="1463040" y="2205340"/>
            <a:ext cx="6196405" cy="360381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446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 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Placid: calm; peaceful</a:t>
            </a:r>
          </a:p>
          <a:p>
            <a:r>
              <a:rPr lang="en-US" dirty="0"/>
              <a:t>Talisman: lucky charm</a:t>
            </a:r>
          </a:p>
          <a:p>
            <a:r>
              <a:rPr lang="en-US" dirty="0"/>
              <a:t>Bilk: cheat; defraud</a:t>
            </a:r>
          </a:p>
          <a:p>
            <a:r>
              <a:rPr lang="en-US" dirty="0"/>
              <a:t>Knotty: complex; difficult to solve</a:t>
            </a:r>
          </a:p>
          <a:p>
            <a:r>
              <a:rPr lang="en-US" dirty="0" smtClean="0"/>
              <a:t>Remuneration: payment for work completed</a:t>
            </a:r>
            <a:endParaRPr lang="en-US" dirty="0"/>
          </a:p>
          <a:p>
            <a:r>
              <a:rPr lang="en-US" dirty="0" smtClean="0"/>
              <a:t>Tangible: able to be felt or touched</a:t>
            </a:r>
            <a:endParaRPr lang="en-US" dirty="0"/>
          </a:p>
          <a:p>
            <a:r>
              <a:rPr lang="en-US" dirty="0"/>
              <a:t>Abasement: humiliation; degradation </a:t>
            </a:r>
          </a:p>
          <a:p>
            <a:r>
              <a:rPr lang="en-US" dirty="0"/>
              <a:t>Billowing: swelling; fluttering; waving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64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 Ticket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a short paragraph using FOUR of your new vocabulary words. Make sure you use each word correctly!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398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9579" y="2049519"/>
            <a:ext cx="6196405" cy="3603812"/>
          </a:xfrm>
        </p:spPr>
        <p:txBody>
          <a:bodyPr/>
          <a:lstStyle/>
          <a:p>
            <a:r>
              <a:rPr lang="en-US" dirty="0"/>
              <a:t>SWBAT: Students will      </a:t>
            </a:r>
            <a:endParaRPr lang="en-US" dirty="0" smtClean="0"/>
          </a:p>
          <a:p>
            <a:pPr lvl="1"/>
            <a:r>
              <a:rPr lang="en-US" dirty="0" smtClean="0"/>
              <a:t>Define and identify the part of speech for weekly vocabulary</a:t>
            </a:r>
          </a:p>
          <a:p>
            <a:pPr lvl="1"/>
            <a:r>
              <a:rPr lang="en-US" dirty="0" smtClean="0"/>
              <a:t>Gain </a:t>
            </a:r>
            <a:r>
              <a:rPr lang="en-US" dirty="0"/>
              <a:t>knowledge of the different strategies that are used in effective persuasive writing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45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Abasement - Noun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l="-182119" r="-1821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2443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Bilk - Verb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l="-37924" r="-379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24333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Billowing - Adjective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rcRect l="-1152" r="-1152"/>
          <a:stretch>
            <a:fillRect/>
          </a:stretch>
        </p:blipFill>
        <p:spPr>
          <a:xfrm>
            <a:off x="1593692" y="2020067"/>
            <a:ext cx="6004685" cy="3492308"/>
          </a:xfrm>
        </p:spPr>
      </p:pic>
    </p:spTree>
    <p:extLst>
      <p:ext uri="{BB962C8B-B14F-4D97-AF65-F5344CB8AC3E}">
        <p14:creationId xmlns:p14="http://schemas.microsoft.com/office/powerpoint/2010/main" val="2634776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Knotty - Adjective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023" y="2465085"/>
            <a:ext cx="3186882" cy="2700463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rcRect t="20920" b="20920"/>
          <a:stretch>
            <a:fillRect/>
          </a:stretch>
        </p:blipFill>
        <p:spPr>
          <a:xfrm>
            <a:off x="4264757" y="2465085"/>
            <a:ext cx="4048566" cy="2354635"/>
          </a:xfrm>
        </p:spPr>
      </p:pic>
    </p:spTree>
    <p:extLst>
      <p:ext uri="{BB962C8B-B14F-4D97-AF65-F5344CB8AC3E}">
        <p14:creationId xmlns:p14="http://schemas.microsoft.com/office/powerpoint/2010/main" val="2870830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Remuneration - Noun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51141" r="-51141"/>
          <a:stretch>
            <a:fillRect/>
          </a:stretch>
        </p:blipFill>
        <p:spPr/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989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Placid - Adjective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9597" r="-19597"/>
          <a:stretch>
            <a:fillRect/>
          </a:stretch>
        </p:blipFill>
        <p:spPr/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672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Talisman - Noun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37009" r="-37009"/>
          <a:stretch>
            <a:fillRect/>
          </a:stretch>
        </p:blipFill>
        <p:spPr/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SWBAT: Define and identify parts of speech for new weekly vocabulary. Gain knowledge of the different strategies that are used in effective persuasive writing.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63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00FAAC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00FAA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00FAA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Pushpin.thmx</Template>
  <TotalTime>11565</TotalTime>
  <Words>495</Words>
  <Application>Microsoft Macintosh PowerPoint</Application>
  <PresentationFormat>On-screen Show (4:3)</PresentationFormat>
  <Paragraphs>37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Pushpin</vt:lpstr>
      <vt:lpstr>Do Now</vt:lpstr>
      <vt:lpstr>Objective </vt:lpstr>
      <vt:lpstr>Abasement - Noun</vt:lpstr>
      <vt:lpstr>Bilk - Verb</vt:lpstr>
      <vt:lpstr>Billowing - Adjective</vt:lpstr>
      <vt:lpstr>Knotty - Adjective</vt:lpstr>
      <vt:lpstr>Remuneration - Noun</vt:lpstr>
      <vt:lpstr> Placid - Adjective</vt:lpstr>
      <vt:lpstr>Talisman - Noun</vt:lpstr>
      <vt:lpstr>Tangible - Adjective</vt:lpstr>
      <vt:lpstr>Vocabulary Words</vt:lpstr>
      <vt:lpstr>Exit Ticket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Now</dc:title>
  <dc:creator>Sarah Smoker</dc:creator>
  <cp:lastModifiedBy>Sarah Smoker</cp:lastModifiedBy>
  <cp:revision>21</cp:revision>
  <dcterms:created xsi:type="dcterms:W3CDTF">2011-10-04T11:54:36Z</dcterms:created>
  <dcterms:modified xsi:type="dcterms:W3CDTF">2011-10-21T01:50:08Z</dcterms:modified>
</cp:coreProperties>
</file>