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1" d="100"/>
          <a:sy n="71" d="100"/>
        </p:scale>
        <p:origin x="-1432" y="-12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pPr algn="ctr" eaLnBrk="1" latinLnBrk="0" hangingPunct="1"/>
            <a:fld id="{23A271A1-F6D6-438B-A432-4747EE7ECD40}" type="datetimeFigureOut">
              <a:rPr lang="en-US" smtClean="0"/>
              <a:pPr algn="ctr" eaLnBrk="1" latinLnBrk="0" hangingPunct="1"/>
              <a:t>9/26/11</a:t>
            </a:fld>
            <a:endParaRPr lang="en-US" sz="2000" dirty="0">
              <a:solidFill>
                <a:srgbClr val="FFFFFF"/>
              </a:solidFill>
            </a:endParaRPr>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pPr algn="r" eaLnBrk="1" latinLnBrk="0" hangingPunct="1"/>
            <a:endParaRPr kumimoji="0" lang="en-US" dirty="0">
              <a:solidFill>
                <a:schemeClr val="tx2"/>
              </a:solidFill>
            </a:endParaRPr>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F0C94032-CD4C-4C25-B0C2-CEC720522D92}" type="slidenum">
              <a:rPr kumimoji="0" lang="en-US" smtClean="0"/>
              <a:pPr eaLnBrk="1" latinLnBrk="0" hangingPunct="1"/>
              <a:t>‹#›</a:t>
            </a:fld>
            <a:endParaRPr kumimoji="0" lang="en-US" dirty="0">
              <a:solidFill>
                <a:schemeClr val="tx2"/>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9/26/11</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F0C94032-CD4C-4C25-B0C2-CEC720522D92}" type="slidenum">
              <a:rPr kumimoji="0" lang="en-US" smtClean="0"/>
              <a:pPr eaLnBrk="1" latinLnBrk="0" hangingPunct="1"/>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pPr eaLnBrk="1" latinLnBrk="0" hangingPunct="1"/>
            <a:fld id="{23A271A1-F6D6-438B-A432-4747EE7ECD40}" type="datetimeFigureOut">
              <a:rPr lang="en-US" smtClean="0"/>
              <a:pPr eaLnBrk="1" latinLnBrk="0" hangingPunct="1"/>
              <a:t>9/26/11</a:t>
            </a:fld>
            <a:endParaRPr lang="en-US" dirty="0"/>
          </a:p>
        </p:txBody>
      </p:sp>
      <p:sp>
        <p:nvSpPr>
          <p:cNvPr id="5" name="Footer Placeholder 4"/>
          <p:cNvSpPr>
            <a:spLocks noGrp="1"/>
          </p:cNvSpPr>
          <p:nvPr>
            <p:ph type="ftr" sz="quarter" idx="11"/>
          </p:nvPr>
        </p:nvSpPr>
        <p:spPr>
          <a:xfrm>
            <a:off x="457201" y="6248207"/>
            <a:ext cx="5573483" cy="365125"/>
          </a:xfrm>
        </p:spPr>
        <p:txBody>
          <a:bodyPr/>
          <a:lstStyle/>
          <a:p>
            <a:endParaRPr kumimoji="0" lang="en-US"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F0C94032-CD4C-4C25-B0C2-CEC720522D92}" type="slidenum">
              <a:rPr kumimoji="0" lang="en-US" smtClean="0"/>
              <a:pPr eaLnBrk="1" latinLnBrk="0" hangingPunct="1"/>
              <a:t>‹#›</a:t>
            </a:fld>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9/26/11</a:t>
            </a:fld>
            <a:endParaRPr lang="en-US" dirty="0"/>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F0C94032-CD4C-4C25-B0C2-CEC720522D92}" type="slidenum">
              <a:rPr kumimoji="0" lang="en-US" smtClean="0"/>
              <a:pPr eaLnBrk="1" latinLnBrk="0" hangingPunct="1"/>
              <a:t>‹#›</a:t>
            </a:fld>
            <a:endParaRPr kumimoji="0" lang="en-US" dirty="0">
              <a:solidFill>
                <a:srgbClr val="FFFFFF"/>
              </a:solidFill>
            </a:endParaRPr>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9/26/11</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pPr algn="ctr" eaLnBrk="1" latinLnBrk="0" hangingPunct="1"/>
            <a:fld id="{F0C94032-CD4C-4C25-B0C2-CEC720522D92}" type="slidenum">
              <a:rPr kumimoji="0" lang="en-US" smtClean="0"/>
              <a:pPr algn="ctr" eaLnBrk="1" latinLnBrk="0" hangingPunct="1"/>
              <a:t>‹#›</a:t>
            </a:fld>
            <a:endParaRPr kumimoji="0" lang="en-US" sz="2400" dirty="0">
              <a:solidFill>
                <a:srgbClr val="FFFFFF"/>
              </a:solidFill>
            </a:endParaRPr>
          </a:p>
        </p:txBody>
      </p:sp>
      <p:sp>
        <p:nvSpPr>
          <p:cNvPr id="14" name="Footer Placeholder 13"/>
          <p:cNvSpPr>
            <a:spLocks noGrp="1"/>
          </p:cNvSpPr>
          <p:nvPr>
            <p:ph type="ftr" sz="quarter" idx="12"/>
          </p:nvPr>
        </p:nvSpPr>
        <p:spPr/>
        <p:txBody>
          <a:bodyPr/>
          <a:lstStyle/>
          <a:p>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pPr eaLnBrk="1" latinLnBrk="0" hangingPunct="1"/>
            <a:fld id="{23A271A1-F6D6-438B-A432-4747EE7ECD40}" type="datetimeFigureOut">
              <a:rPr lang="en-US" smtClean="0"/>
              <a:pPr eaLnBrk="1" latinLnBrk="0" hangingPunct="1"/>
              <a:t>9/26/11</a:t>
            </a:fld>
            <a:endParaRPr lang="en-US"/>
          </a:p>
        </p:txBody>
      </p:sp>
      <p:sp>
        <p:nvSpPr>
          <p:cNvPr id="10" name="Slide Number Placeholder 9"/>
          <p:cNvSpPr>
            <a:spLocks noGrp="1"/>
          </p:cNvSpPr>
          <p:nvPr>
            <p:ph type="sldNum" sz="quarter" idx="16"/>
          </p:nvPr>
        </p:nvSpPr>
        <p:spPr/>
        <p:txBody>
          <a:bodyPr rtlCol="0"/>
          <a:lstStyle/>
          <a:p>
            <a:pPr algn="ctr" eaLnBrk="1" latinLnBrk="0" hangingPunct="1"/>
            <a:fld id="{F0C94032-CD4C-4C25-B0C2-CEC720522D92}" type="slidenum">
              <a:rPr kumimoji="0" lang="en-US" smtClean="0"/>
              <a:pPr algn="ctr" eaLnBrk="1" latinLnBrk="0" hangingPunct="1"/>
              <a:t>‹#›</a:t>
            </a:fld>
            <a:endParaRPr kumimoji="0" lang="en-US"/>
          </a:p>
        </p:txBody>
      </p:sp>
      <p:sp>
        <p:nvSpPr>
          <p:cNvPr id="12" name="Footer Placeholder 11"/>
          <p:cNvSpPr>
            <a:spLocks noGrp="1"/>
          </p:cNvSpPr>
          <p:nvPr>
            <p:ph type="ftr" sz="quarter" idx="17"/>
          </p:nvPr>
        </p:nvSpPr>
        <p:spPr/>
        <p:txBody>
          <a:bodyPr rtlCol="0"/>
          <a:lstStyle/>
          <a:p>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pPr eaLnBrk="1" latinLnBrk="0" hangingPunct="1"/>
            <a:fld id="{23A271A1-F6D6-438B-A432-4747EE7ECD40}" type="datetimeFigureOut">
              <a:rPr lang="en-US" smtClean="0"/>
              <a:pPr eaLnBrk="1" latinLnBrk="0" hangingPunct="1"/>
              <a:t>9/26/11</a:t>
            </a:fld>
            <a:endParaRPr lang="en-US"/>
          </a:p>
        </p:txBody>
      </p:sp>
      <p:sp>
        <p:nvSpPr>
          <p:cNvPr id="12" name="Slide Number Placeholder 11"/>
          <p:cNvSpPr>
            <a:spLocks noGrp="1"/>
          </p:cNvSpPr>
          <p:nvPr>
            <p:ph type="sldNum" sz="quarter" idx="16"/>
          </p:nvPr>
        </p:nvSpPr>
        <p:spPr/>
        <p:txBody>
          <a:bodyPr rtlCol="0"/>
          <a:lstStyle/>
          <a:p>
            <a:pPr algn="ctr" eaLnBrk="1" latinLnBrk="0" hangingPunct="1"/>
            <a:fld id="{F0C94032-CD4C-4C25-B0C2-CEC720522D92}" type="slidenum">
              <a:rPr kumimoji="0" lang="en-US" smtClean="0"/>
              <a:pPr algn="ctr" eaLnBrk="1" latinLnBrk="0" hangingPunct="1"/>
              <a:t>‹#›</a:t>
            </a:fld>
            <a:endParaRPr kumimoji="0" lang="en-US"/>
          </a:p>
        </p:txBody>
      </p:sp>
      <p:sp>
        <p:nvSpPr>
          <p:cNvPr id="14" name="Footer Placeholder 13"/>
          <p:cNvSpPr>
            <a:spLocks noGrp="1"/>
          </p:cNvSpPr>
          <p:nvPr>
            <p:ph type="ftr" sz="quarter" idx="17"/>
          </p:nvPr>
        </p:nvSpPr>
        <p:spPr/>
        <p:txBody>
          <a:bodyPr rtlCol="0"/>
          <a:lstStyle/>
          <a:p>
            <a:endParaRPr kumimoji="0"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9/26/11</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F0C94032-CD4C-4C25-B0C2-CEC720522D92}" type="slidenum">
              <a:rPr kumimoji="0" lang="en-US" smtClean="0"/>
              <a:pPr eaLnBrk="1" latinLnBrk="0" hangingPunct="1"/>
              <a:t>‹#›</a:t>
            </a:fld>
            <a:endParaRPr kumimoji="0" lang="en-US" dirty="0">
              <a:solidFill>
                <a:srgbClr val="FFFFFF"/>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9/26/11</a:t>
            </a:fld>
            <a:endParaRPr lang="en-US"/>
          </a:p>
        </p:txBody>
      </p:sp>
      <p:sp>
        <p:nvSpPr>
          <p:cNvPr id="3" name="Footer Placeholder 2"/>
          <p:cNvSpPr>
            <a:spLocks noGrp="1"/>
          </p:cNvSpPr>
          <p:nvPr>
            <p:ph type="ftr" sz="quarter" idx="11"/>
          </p:nvPr>
        </p:nvSpPr>
        <p:spPr/>
        <p:txBody>
          <a:bodyPr/>
          <a:lstStyle/>
          <a:p>
            <a:endParaRPr kumimoji="0" lang="en-US" dirty="0"/>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F0C94032-CD4C-4C25-B0C2-CEC720522D92}" type="slidenum">
              <a:rPr kumimoji="0" lang="en-US" smtClean="0"/>
              <a:pPr eaLnBrk="1" latinLnBrk="0" hangingPunct="1"/>
              <a:t>‹#›</a:t>
            </a:fld>
            <a:endParaRPr kumimoji="0" lang="en-US" dirty="0">
              <a:solidFill>
                <a:schemeClr val="tx2"/>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9/26/11</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F0C94032-CD4C-4C25-B0C2-CEC720522D92}" type="slidenum">
              <a:rPr kumimoji="0" lang="en-US" smtClean="0"/>
              <a:pPr eaLnBrk="1" latinLnBrk="0" hangingPunct="1"/>
              <a:t>‹#›</a:t>
            </a:fld>
            <a:endParaRPr kumimoji="0" lang="en-US" dirty="0">
              <a:solidFill>
                <a:srgbClr val="FFFFFF"/>
              </a:solidFill>
            </a:endParaRPr>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pPr eaLnBrk="1" latinLnBrk="0" hangingPunct="1"/>
            <a:fld id="{23A271A1-F6D6-438B-A432-4747EE7ECD40}" type="datetimeFigureOut">
              <a:rPr lang="en-US" smtClean="0"/>
              <a:pPr eaLnBrk="1" latinLnBrk="0" hangingPunct="1"/>
              <a:t>9/26/11</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pPr algn="ctr" eaLnBrk="1" latinLnBrk="0" hangingPunct="1"/>
            <a:fld id="{F0C94032-CD4C-4C25-B0C2-CEC720522D92}" type="slidenum">
              <a:rPr kumimoji="0" lang="en-US" smtClean="0"/>
              <a:pPr algn="ctr" eaLnBrk="1" latinLnBrk="0" hangingPunct="1"/>
              <a:t>‹#›</a:t>
            </a:fld>
            <a:endParaRPr kumimoji="0" lang="en-US" sz="2800" dirty="0"/>
          </a:p>
        </p:txBody>
      </p:sp>
      <p:sp>
        <p:nvSpPr>
          <p:cNvPr id="14" name="Footer Placeholder 13"/>
          <p:cNvSpPr>
            <a:spLocks noGrp="1"/>
          </p:cNvSpPr>
          <p:nvPr>
            <p:ph type="ftr" sz="quarter" idx="12"/>
          </p:nvPr>
        </p:nvSpPr>
        <p:spPr>
          <a:xfrm>
            <a:off x="1600200" y="6248206"/>
            <a:ext cx="4572000" cy="365125"/>
          </a:xfrm>
        </p:spPr>
        <p:txBody>
          <a:bodyPr rtlCol="0"/>
          <a:lstStyle/>
          <a:p>
            <a:endParaRPr kumimoji="0" lang="en-US" dirty="0"/>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Drag picture to placeholder or click icon to add</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eaLnBrk="1" latinLnBrk="0" hangingPunct="1"/>
            <a:fld id="{23A271A1-F6D6-438B-A432-4747EE7ECD40}" type="datetimeFigureOut">
              <a:rPr lang="en-US" smtClean="0"/>
              <a:pPr eaLnBrk="1" latinLnBrk="0" hangingPunct="1"/>
              <a:t>9/26/11</a:t>
            </a:fld>
            <a:endParaRPr lang="en-US" sz="1400" dirty="0">
              <a:solidFill>
                <a:schemeClr val="tx2"/>
              </a:solidFill>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algn="r" eaLnBrk="1" latinLnBrk="0" hangingPunct="1"/>
            <a:endParaRPr kumimoji="0" lang="en-US" sz="1400" dirty="0">
              <a:solidFill>
                <a:schemeClr val="tx2"/>
              </a:solidFill>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algn="ctr" eaLnBrk="1" latinLnBrk="0" hangingPunct="1"/>
            <a:fld id="{F0C94032-CD4C-4C25-B0C2-CEC720522D92}" type="slidenum">
              <a:rPr kumimoji="0" lang="en-US" smtClean="0"/>
              <a:pPr algn="ctr" eaLnBrk="1" latinLnBrk="0" hangingPunct="1"/>
              <a:t>‹#›</a:t>
            </a:fld>
            <a:endParaRPr kumimoji="0" lang="en-US" sz="1400" b="1" dirty="0">
              <a:solidFill>
                <a:srgbClr val="FFFFFF"/>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READ TO ACHIEVE	</a:t>
            </a:r>
            <a:endParaRPr lang="en-US" dirty="0"/>
          </a:p>
        </p:txBody>
      </p:sp>
      <p:sp>
        <p:nvSpPr>
          <p:cNvPr id="3" name="Subtitle 2"/>
          <p:cNvSpPr>
            <a:spLocks noGrp="1"/>
          </p:cNvSpPr>
          <p:nvPr>
            <p:ph type="subTitle" idx="1"/>
          </p:nvPr>
        </p:nvSpPr>
        <p:spPr/>
        <p:txBody>
          <a:bodyPr/>
          <a:lstStyle/>
          <a:p>
            <a:r>
              <a:rPr lang="en-US" dirty="0" smtClean="0"/>
              <a:t>Ms. Hollenbach </a:t>
            </a:r>
            <a:endParaRPr lang="en-US" dirty="0"/>
          </a:p>
        </p:txBody>
      </p:sp>
    </p:spTree>
    <p:extLst>
      <p:ext uri="{BB962C8B-B14F-4D97-AF65-F5344CB8AC3E}">
        <p14:creationId xmlns:p14="http://schemas.microsoft.com/office/powerpoint/2010/main" val="302595003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 NOW – choose 1 &amp; explain</a:t>
            </a:r>
            <a:endParaRPr lang="en-US" dirty="0"/>
          </a:p>
        </p:txBody>
      </p:sp>
      <p:sp>
        <p:nvSpPr>
          <p:cNvPr id="3" name="Content Placeholder 2"/>
          <p:cNvSpPr>
            <a:spLocks noGrp="1"/>
          </p:cNvSpPr>
          <p:nvPr>
            <p:ph sz="quarter" idx="1"/>
          </p:nvPr>
        </p:nvSpPr>
        <p:spPr/>
        <p:txBody>
          <a:bodyPr>
            <a:normAutofit fontScale="92500" lnSpcReduction="20000"/>
          </a:bodyPr>
          <a:lstStyle/>
          <a:p>
            <a:r>
              <a:rPr lang="en-US" dirty="0"/>
              <a:t>Turner almost wished that he hadn’t listened to the radio. He went to the closet and grabbed his umbrella. He would feel silly carrying it to the bus stop on such a sunny morning.</a:t>
            </a:r>
          </a:p>
          <a:p>
            <a:r>
              <a:rPr lang="en-US" b="1" dirty="0"/>
              <a:t>1. Which probably happened?</a:t>
            </a:r>
          </a:p>
          <a:p>
            <a:r>
              <a:rPr lang="en-US" dirty="0"/>
              <a:t>a. Turner realized that he had an unnatural fear of falling radio parts. b. Turner had promised himself to do something silly that morning. c. Turner had heard a weather forecast that predicted rain. d. Turner planned to trade his umbrella for a bus ride.</a:t>
            </a:r>
            <a:endParaRPr lang="en-US" dirty="0"/>
          </a:p>
        </p:txBody>
      </p:sp>
    </p:spTree>
    <p:extLst>
      <p:ext uri="{BB962C8B-B14F-4D97-AF65-F5344CB8AC3E}">
        <p14:creationId xmlns:p14="http://schemas.microsoft.com/office/powerpoint/2010/main" val="122721414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 NOW - continued</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a:t>“Larry, as your boss, I must say it’s been very interesting working with you,” Miss Valdez said. “However, it seems that our company’s needs and your performance style are not well matched. Therefore, it makes me very sad to have to ask you to resign your position effective today.”</a:t>
            </a:r>
          </a:p>
          <a:p>
            <a:r>
              <a:rPr lang="en-US" b="1" dirty="0"/>
              <a:t>2. What was Miss Valdez telling Larry?</a:t>
            </a:r>
          </a:p>
          <a:p>
            <a:r>
              <a:rPr lang="en-US" dirty="0"/>
              <a:t>a. She would feel really bad if he decided to quit. b. He was being fired</a:t>
            </a:r>
            <a:r>
              <a:rPr lang="en-US" dirty="0" smtClean="0"/>
              <a:t>. </a:t>
            </a:r>
            <a:r>
              <a:rPr lang="en-US" dirty="0"/>
              <a:t>c. He was getting a raise in pay. d. She really enjoyed having him in the office.</a:t>
            </a:r>
            <a:endParaRPr lang="en-US" dirty="0"/>
          </a:p>
        </p:txBody>
      </p:sp>
    </p:spTree>
    <p:extLst>
      <p:ext uri="{BB962C8B-B14F-4D97-AF65-F5344CB8AC3E}">
        <p14:creationId xmlns:p14="http://schemas.microsoft.com/office/powerpoint/2010/main" val="205474836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 &amp; AGENDA</a:t>
            </a:r>
            <a:endParaRPr lang="en-US" dirty="0"/>
          </a:p>
        </p:txBody>
      </p:sp>
      <p:sp>
        <p:nvSpPr>
          <p:cNvPr id="3" name="Content Placeholder 2"/>
          <p:cNvSpPr>
            <a:spLocks noGrp="1"/>
          </p:cNvSpPr>
          <p:nvPr>
            <p:ph sz="quarter" idx="1"/>
          </p:nvPr>
        </p:nvSpPr>
        <p:spPr/>
        <p:txBody>
          <a:bodyPr/>
          <a:lstStyle/>
          <a:p>
            <a:r>
              <a:rPr lang="en-US" dirty="0" smtClean="0"/>
              <a:t>STUDENTS WILL BE ABLE TO…</a:t>
            </a:r>
            <a:r>
              <a:rPr lang="en-US" b="1" dirty="0" smtClean="0"/>
              <a:t>Make inferences &amp; draw conclusions based on a text</a:t>
            </a:r>
          </a:p>
          <a:p>
            <a:endParaRPr lang="en-US" b="1" dirty="0"/>
          </a:p>
          <a:p>
            <a:r>
              <a:rPr lang="en-US" dirty="0" smtClean="0"/>
              <a:t>AGENDA…</a:t>
            </a:r>
          </a:p>
          <a:p>
            <a:pPr lvl="1"/>
            <a:r>
              <a:rPr lang="en-US" dirty="0" smtClean="0"/>
              <a:t>Do now &amp; share out</a:t>
            </a:r>
          </a:p>
          <a:p>
            <a:pPr lvl="1"/>
            <a:r>
              <a:rPr lang="en-US" dirty="0" smtClean="0"/>
              <a:t>Review inferences</a:t>
            </a:r>
          </a:p>
          <a:p>
            <a:pPr lvl="1"/>
            <a:r>
              <a:rPr lang="en-US" dirty="0" smtClean="0"/>
              <a:t>Read text</a:t>
            </a:r>
          </a:p>
          <a:p>
            <a:pPr lvl="1"/>
            <a:r>
              <a:rPr lang="en-US" dirty="0" smtClean="0"/>
              <a:t>Complete inference/conclusion sheet</a:t>
            </a:r>
          </a:p>
          <a:p>
            <a:pPr lvl="1"/>
            <a:r>
              <a:rPr lang="en-US" dirty="0" smtClean="0"/>
              <a:t>Exit ticket</a:t>
            </a:r>
          </a:p>
        </p:txBody>
      </p:sp>
    </p:spTree>
    <p:extLst>
      <p:ext uri="{BB962C8B-B14F-4D97-AF65-F5344CB8AC3E}">
        <p14:creationId xmlns:p14="http://schemas.microsoft.com/office/powerpoint/2010/main" val="330114298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 NOW</a:t>
            </a:r>
            <a:endParaRPr lang="en-US" dirty="0"/>
          </a:p>
        </p:txBody>
      </p:sp>
      <p:sp>
        <p:nvSpPr>
          <p:cNvPr id="3" name="Content Placeholder 2"/>
          <p:cNvSpPr>
            <a:spLocks noGrp="1"/>
          </p:cNvSpPr>
          <p:nvPr>
            <p:ph sz="quarter" idx="1"/>
          </p:nvPr>
        </p:nvSpPr>
        <p:spPr/>
        <p:txBody>
          <a:bodyPr>
            <a:normAutofit/>
          </a:bodyPr>
          <a:lstStyle/>
          <a:p>
            <a:r>
              <a:rPr lang="en-US" sz="5400" dirty="0" smtClean="0"/>
              <a:t>What is a noun, verb, and adjective?</a:t>
            </a:r>
            <a:endParaRPr lang="en-US" sz="5400" dirty="0"/>
          </a:p>
        </p:txBody>
      </p:sp>
    </p:spTree>
    <p:extLst>
      <p:ext uri="{BB962C8B-B14F-4D97-AF65-F5344CB8AC3E}">
        <p14:creationId xmlns:p14="http://schemas.microsoft.com/office/powerpoint/2010/main" val="8056044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OJBECTIVE &amp; AGENDA</a:t>
            </a:r>
            <a:endParaRPr lang="en-US" dirty="0"/>
          </a:p>
        </p:txBody>
      </p:sp>
      <p:sp>
        <p:nvSpPr>
          <p:cNvPr id="3" name="Content Placeholder 2"/>
          <p:cNvSpPr>
            <a:spLocks noGrp="1"/>
          </p:cNvSpPr>
          <p:nvPr>
            <p:ph sz="quarter" idx="1"/>
          </p:nvPr>
        </p:nvSpPr>
        <p:spPr/>
        <p:txBody>
          <a:bodyPr/>
          <a:lstStyle/>
          <a:p>
            <a:r>
              <a:rPr lang="en-US" dirty="0" smtClean="0"/>
              <a:t>Students will be able to…comprehend, master, and utilize ten vocabulary words &amp; preview “Cora Unashamed.”</a:t>
            </a:r>
          </a:p>
          <a:p>
            <a:r>
              <a:rPr lang="en-US" dirty="0" smtClean="0"/>
              <a:t>Agenda</a:t>
            </a:r>
          </a:p>
          <a:p>
            <a:pPr lvl="1"/>
            <a:r>
              <a:rPr lang="en-US" dirty="0" smtClean="0"/>
              <a:t>Do now &amp; share out</a:t>
            </a:r>
          </a:p>
          <a:p>
            <a:pPr lvl="1"/>
            <a:r>
              <a:rPr lang="en-US" dirty="0" smtClean="0"/>
              <a:t>Notes – vocabulary</a:t>
            </a:r>
          </a:p>
          <a:p>
            <a:pPr lvl="1"/>
            <a:endParaRPr lang="en-US" dirty="0"/>
          </a:p>
        </p:txBody>
      </p:sp>
    </p:spTree>
    <p:extLst>
      <p:ext uri="{BB962C8B-B14F-4D97-AF65-F5344CB8AC3E}">
        <p14:creationId xmlns:p14="http://schemas.microsoft.com/office/powerpoint/2010/main" val="304167258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PARTS OF SPEECH</a:t>
            </a:r>
            <a:endParaRPr lang="en-US" dirty="0"/>
          </a:p>
        </p:txBody>
      </p:sp>
      <p:sp>
        <p:nvSpPr>
          <p:cNvPr id="3" name="Content Placeholder 2"/>
          <p:cNvSpPr>
            <a:spLocks noGrp="1"/>
          </p:cNvSpPr>
          <p:nvPr>
            <p:ph sz="quarter" idx="1"/>
          </p:nvPr>
        </p:nvSpPr>
        <p:spPr/>
        <p:txBody>
          <a:bodyPr/>
          <a:lstStyle/>
          <a:p>
            <a:r>
              <a:rPr lang="en-US" b="1" dirty="0" smtClean="0"/>
              <a:t>NOUN</a:t>
            </a:r>
            <a:r>
              <a:rPr lang="en-US" dirty="0" smtClean="0"/>
              <a:t> – A person, place, thing, or CONCEPT example: silence</a:t>
            </a:r>
            <a:endParaRPr lang="en-US" b="1" dirty="0" smtClean="0"/>
          </a:p>
          <a:p>
            <a:pPr marL="0" indent="0">
              <a:buNone/>
            </a:pPr>
            <a:endParaRPr lang="en-US" b="1" dirty="0" smtClean="0"/>
          </a:p>
          <a:p>
            <a:r>
              <a:rPr lang="en-US" b="1" dirty="0" smtClean="0"/>
              <a:t>VERB</a:t>
            </a:r>
            <a:r>
              <a:rPr lang="en-US" dirty="0" smtClean="0"/>
              <a:t> – an action word; is NOT a thing</a:t>
            </a:r>
            <a:endParaRPr lang="en-US" b="1" dirty="0" smtClean="0"/>
          </a:p>
          <a:p>
            <a:endParaRPr lang="en-US" b="1" dirty="0"/>
          </a:p>
          <a:p>
            <a:endParaRPr lang="en-US" b="1" dirty="0" smtClean="0"/>
          </a:p>
          <a:p>
            <a:r>
              <a:rPr lang="en-US" b="1" dirty="0" smtClean="0"/>
              <a:t>ADJECTIVE</a:t>
            </a:r>
            <a:endParaRPr lang="en-US" b="1" dirty="0"/>
          </a:p>
        </p:txBody>
      </p:sp>
    </p:spTree>
    <p:extLst>
      <p:ext uri="{BB962C8B-B14F-4D97-AF65-F5344CB8AC3E}">
        <p14:creationId xmlns:p14="http://schemas.microsoft.com/office/powerpoint/2010/main" val="292436096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 NOW</a:t>
            </a:r>
            <a:endParaRPr lang="en-US" dirty="0"/>
          </a:p>
        </p:txBody>
      </p:sp>
      <p:sp>
        <p:nvSpPr>
          <p:cNvPr id="3" name="Content Placeholder 2"/>
          <p:cNvSpPr>
            <a:spLocks noGrp="1"/>
          </p:cNvSpPr>
          <p:nvPr>
            <p:ph sz="quarter" idx="1"/>
          </p:nvPr>
        </p:nvSpPr>
        <p:spPr/>
        <p:txBody>
          <a:bodyPr/>
          <a:lstStyle/>
          <a:p>
            <a:r>
              <a:rPr lang="en-US" sz="3600" dirty="0" smtClean="0"/>
              <a:t>FIND A PARTNER AND WAIT FOR INSTRUCTIONS</a:t>
            </a:r>
            <a:r>
              <a:rPr lang="en-US" dirty="0" smtClean="0"/>
              <a:t>! </a:t>
            </a:r>
            <a:endParaRPr lang="en-US" dirty="0"/>
          </a:p>
        </p:txBody>
      </p:sp>
    </p:spTree>
    <p:extLst>
      <p:ext uri="{BB962C8B-B14F-4D97-AF65-F5344CB8AC3E}">
        <p14:creationId xmlns:p14="http://schemas.microsoft.com/office/powerpoint/2010/main" val="39040499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12648" y="482989"/>
            <a:ext cx="8153400" cy="5613011"/>
          </a:xfrm>
        </p:spPr>
        <p:txBody>
          <a:bodyPr>
            <a:normAutofit lnSpcReduction="10000"/>
          </a:bodyPr>
          <a:lstStyle/>
          <a:p>
            <a:pPr lvl="0"/>
            <a:r>
              <a:rPr lang="en-US" dirty="0" smtClean="0"/>
              <a:t>She </a:t>
            </a:r>
            <a:r>
              <a:rPr lang="en-US" dirty="0"/>
              <a:t>plays well</a:t>
            </a:r>
            <a:r>
              <a:rPr lang="en-US" dirty="0" smtClean="0"/>
              <a:t>.</a:t>
            </a:r>
          </a:p>
          <a:p>
            <a:r>
              <a:rPr lang="en-US" dirty="0"/>
              <a:t>They are tired</a:t>
            </a:r>
            <a:r>
              <a:rPr lang="en-US" dirty="0" smtClean="0"/>
              <a:t>.</a:t>
            </a:r>
            <a:endParaRPr lang="en-US" dirty="0"/>
          </a:p>
          <a:p>
            <a:pPr lvl="0"/>
            <a:r>
              <a:rPr lang="en-US" dirty="0"/>
              <a:t>It was raining outside</a:t>
            </a:r>
            <a:r>
              <a:rPr lang="en-US" dirty="0" smtClean="0"/>
              <a:t>.</a:t>
            </a:r>
            <a:endParaRPr lang="en-US" dirty="0"/>
          </a:p>
          <a:p>
            <a:pPr lvl="0"/>
            <a:r>
              <a:rPr lang="en-US" dirty="0"/>
              <a:t>I overslept.</a:t>
            </a:r>
          </a:p>
          <a:p>
            <a:pPr lvl="0"/>
            <a:r>
              <a:rPr lang="en-US" dirty="0"/>
              <a:t>They are tired.</a:t>
            </a:r>
          </a:p>
          <a:p>
            <a:pPr lvl="0"/>
            <a:r>
              <a:rPr lang="en-US" dirty="0" smtClean="0"/>
              <a:t>They </a:t>
            </a:r>
            <a:r>
              <a:rPr lang="en-US" dirty="0"/>
              <a:t>do not have a pen and they are stealing.</a:t>
            </a:r>
          </a:p>
          <a:p>
            <a:pPr lvl="0"/>
            <a:r>
              <a:rPr lang="en-US" dirty="0"/>
              <a:t>They will go to study hall</a:t>
            </a:r>
            <a:r>
              <a:rPr lang="en-US" dirty="0" smtClean="0"/>
              <a:t>.</a:t>
            </a:r>
          </a:p>
          <a:p>
            <a:pPr lvl="0"/>
            <a:r>
              <a:rPr lang="en-US" dirty="0"/>
              <a:t>We were going to a movie.</a:t>
            </a:r>
          </a:p>
          <a:p>
            <a:pPr lvl="0"/>
            <a:r>
              <a:rPr lang="en-US" dirty="0"/>
              <a:t>They got hurt or were picked on.</a:t>
            </a:r>
          </a:p>
          <a:p>
            <a:r>
              <a:rPr lang="en-US" dirty="0"/>
              <a:t>There was a big storm the night before</a:t>
            </a:r>
            <a:r>
              <a:rPr lang="en-US" dirty="0" smtClean="0"/>
              <a:t>.</a:t>
            </a:r>
            <a:endParaRPr lang="en-US" dirty="0"/>
          </a:p>
          <a:p>
            <a:pPr lvl="0"/>
            <a:r>
              <a:rPr lang="en-US" dirty="0"/>
              <a:t>They will get in trouble.</a:t>
            </a:r>
          </a:p>
          <a:p>
            <a:endParaRPr lang="en-US" dirty="0"/>
          </a:p>
        </p:txBody>
      </p:sp>
    </p:spTree>
    <p:extLst>
      <p:ext uri="{BB962C8B-B14F-4D97-AF65-F5344CB8AC3E}">
        <p14:creationId xmlns:p14="http://schemas.microsoft.com/office/powerpoint/2010/main" val="3211191770"/>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Median.thmx</Template>
  <TotalTime>1833</TotalTime>
  <Words>418</Words>
  <Application>Microsoft Macintosh PowerPoint</Application>
  <PresentationFormat>On-screen Show (4:3)</PresentationFormat>
  <Paragraphs>46</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Median</vt:lpstr>
      <vt:lpstr>READ TO ACHIEVE </vt:lpstr>
      <vt:lpstr>DO NOW – choose 1 &amp; explain</vt:lpstr>
      <vt:lpstr>DO NOW - continued</vt:lpstr>
      <vt:lpstr>OBJECTIVE &amp; AGENDA</vt:lpstr>
      <vt:lpstr>DO NOW</vt:lpstr>
      <vt:lpstr>OJBECTIVE &amp; AGENDA</vt:lpstr>
      <vt:lpstr>PARTS OF SPEECH</vt:lpstr>
      <vt:lpstr>DO NOW</vt:lpstr>
      <vt:lpstr>PowerPoint Presentation</vt:lpstr>
    </vt:vector>
  </TitlesOfParts>
  <Company>West Philadelphia High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READ TO ACHIEVE </dc:title>
  <dc:creator>Katie Hollenbach</dc:creator>
  <cp:lastModifiedBy>Katie Hollenbach</cp:lastModifiedBy>
  <cp:revision>7</cp:revision>
  <dcterms:created xsi:type="dcterms:W3CDTF">2011-09-26T13:04:04Z</dcterms:created>
  <dcterms:modified xsi:type="dcterms:W3CDTF">2011-09-27T19:37:41Z</dcterms:modified>
</cp:coreProperties>
</file>